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8"/>
  </p:notesMasterIdLst>
  <p:sldIdLst>
    <p:sldId id="257" r:id="rId2"/>
    <p:sldId id="260" r:id="rId3"/>
    <p:sldId id="269" r:id="rId4"/>
    <p:sldId id="268" r:id="rId5"/>
    <p:sldId id="270" r:id="rId6"/>
    <p:sldId id="271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MS PGothic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MS PGothic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MS PGothic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MS PGothic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MS PGothic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MS PGothic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MS PGothic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MS PGothic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MS PGothic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1D448878-D486-48AF-BF6B-E210FE933771}" type="datetimeFigureOut">
              <a:rPr lang="fr-FR"/>
              <a:pPr>
                <a:defRPr/>
              </a:pPr>
              <a:t>07/05/2019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2587C396-E130-424F-BDC3-D0F06493C25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4064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4B6A48A6-FAE9-42D6-B5DF-A87943F391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58920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CD6A5-00D9-4755-A038-BA71EE8F8AD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443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4A2C5-71FC-4E97-89B9-5DF8999CFBC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5720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Innocold\Desktop\Innocold\Charte graghique\Logo\jpg\innocold EN apla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700" y="5321300"/>
            <a:ext cx="2801938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" descr="couverture power ok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" t="9663" r="670" b="429"/>
          <a:stretch>
            <a:fillRect/>
          </a:stretch>
        </p:blipFill>
        <p:spPr bwMode="auto">
          <a:xfrm>
            <a:off x="0" y="-30163"/>
            <a:ext cx="9144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ce réservé du texte 13"/>
          <p:cNvSpPr>
            <a:spLocks noGrp="1"/>
          </p:cNvSpPr>
          <p:nvPr>
            <p:ph type="body" sz="quarter" idx="10"/>
          </p:nvPr>
        </p:nvSpPr>
        <p:spPr>
          <a:xfrm>
            <a:off x="596201" y="457776"/>
            <a:ext cx="5801068" cy="4491385"/>
          </a:xfrm>
          <a:prstGeom prst="rect">
            <a:avLst/>
          </a:prstGeom>
        </p:spPr>
        <p:txBody>
          <a:bodyPr/>
          <a:lstStyle>
            <a:lvl1pPr algn="l">
              <a:buNone/>
              <a:defRPr sz="2300" b="1" i="0" cap="all" spc="-44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texte 13"/>
          <p:cNvSpPr>
            <a:spLocks noGrp="1"/>
          </p:cNvSpPr>
          <p:nvPr>
            <p:ph type="body" sz="quarter" idx="11"/>
          </p:nvPr>
        </p:nvSpPr>
        <p:spPr>
          <a:xfrm>
            <a:off x="596201" y="5709242"/>
            <a:ext cx="2411283" cy="276393"/>
          </a:xfrm>
          <a:prstGeom prst="rect">
            <a:avLst/>
          </a:prstGeom>
        </p:spPr>
        <p:txBody>
          <a:bodyPr/>
          <a:lstStyle>
            <a:lvl1pPr algn="l">
              <a:buNone/>
              <a:defRPr sz="1100" b="1" i="0" cap="all" spc="-44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6235700" y="5321299"/>
            <a:ext cx="2801938" cy="663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6546182"/>
            <a:ext cx="1306240" cy="281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39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4963C-0E82-41BA-810D-75175A70E85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964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5E5E660C-B290-446A-B194-5EB03AE0C24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30305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FD66F-E4DC-4FF2-A13B-0077D161224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2230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0B61E-0AAA-48F8-B6D7-928365775C9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221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7D848-46C7-4734-8BF7-1EC16F3EC55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142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CB52F-8DA4-4547-B65F-B6ED690034E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5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6546182"/>
            <a:ext cx="1306240" cy="281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8017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89DDE-C75F-4691-9B76-6CDB9D82D6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759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13"/>
          <p:cNvSpPr>
            <a:spLocks/>
          </p:cNvSpPr>
          <p:nvPr/>
        </p:nvSpPr>
        <p:spPr bwMode="auto">
          <a:xfrm rot="420000" flipV="1">
            <a:off x="3165475" y="1108075"/>
            <a:ext cx="5257800" cy="4114800"/>
          </a:xfrm>
          <a:custGeom>
            <a:avLst/>
            <a:gdLst>
              <a:gd name="T0" fmla="*/ 0 w 5257800"/>
              <a:gd name="T1" fmla="*/ 0 h 4114800"/>
              <a:gd name="T2" fmla="*/ 5107774 w 5257800"/>
              <a:gd name="T3" fmla="*/ 0 h 4114800"/>
              <a:gd name="T4" fmla="*/ 5257800 w 5257800"/>
              <a:gd name="T5" fmla="*/ 150026 h 4114800"/>
              <a:gd name="T6" fmla="*/ 5257800 w 5257800"/>
              <a:gd name="T7" fmla="*/ 4114800 h 4114800"/>
              <a:gd name="T8" fmla="*/ 0 w 5257800"/>
              <a:gd name="T9" fmla="*/ 4114800 h 4114800"/>
              <a:gd name="T10" fmla="*/ 0 w 5257800"/>
              <a:gd name="T11" fmla="*/ 0 h 4114800"/>
              <a:gd name="T12" fmla="*/ 0 w 5257800"/>
              <a:gd name="T13" fmla="*/ 0 h 41148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cmpd="sng">
            <a:solidFill>
              <a:srgbClr val="C0C0C0"/>
            </a:solidFill>
            <a:prstDash val="solid"/>
            <a:round/>
            <a:headEnd/>
            <a:tailEnd/>
          </a:ln>
          <a:effectLst>
            <a:outerShdw blurRad="63500"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6" name="Triangle rectangle 5"/>
          <p:cNvSpPr>
            <a:spLocks noChangeArrowheads="1"/>
          </p:cNvSpPr>
          <p:nvPr/>
        </p:nvSpPr>
        <p:spPr bwMode="auto"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>
            <a:solidFill>
              <a:srgbClr val="FFFFFF"/>
            </a:solidFill>
            <a:bevel/>
            <a:headEnd/>
            <a:tailEnd/>
          </a:ln>
          <a:effectLst>
            <a:outerShdw blurRad="19685" dist="6350" dir="12899787" algn="tl" rotWithShape="0">
              <a:srgbClr val="808080">
                <a:alpha val="46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Forme libre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30DE1-827D-4BD1-AE74-2C0BFBD8881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162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28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  <a:endParaRPr lang="en-US" altLang="fr-FR" smtClean="0"/>
          </a:p>
        </p:txBody>
      </p:sp>
      <p:sp>
        <p:nvSpPr>
          <p:cNvPr id="1029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en-US" altLang="fr-FR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cs typeface="+mn-cs"/>
              </a:defRPr>
            </a:lvl1pPr>
          </a:lstStyle>
          <a:p>
            <a:pPr>
              <a:defRPr/>
            </a:pPr>
            <a:fld id="{EF9D4F2B-E898-4419-8113-314F95CFF28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33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6" r:id="rId2"/>
    <p:sldLayoutId id="2147483718" r:id="rId3"/>
    <p:sldLayoutId id="2147483715" r:id="rId4"/>
    <p:sldLayoutId id="2147483714" r:id="rId5"/>
    <p:sldLayoutId id="2147483713" r:id="rId6"/>
    <p:sldLayoutId id="2147483712" r:id="rId7"/>
    <p:sldLayoutId id="2147483711" r:id="rId8"/>
    <p:sldLayoutId id="2147483719" r:id="rId9"/>
    <p:sldLayoutId id="2147483710" r:id="rId10"/>
    <p:sldLayoutId id="2147483709" r:id="rId11"/>
    <p:sldLayoutId id="214748372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MS PGothic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MS PGothic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MS PGothic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217613" y="1484784"/>
            <a:ext cx="6564312" cy="2879725"/>
          </a:xfrm>
        </p:spPr>
        <p:txBody>
          <a:bodyPr>
            <a:normAutofit/>
          </a:bodyPr>
          <a:lstStyle/>
          <a:p>
            <a:pPr eaLnBrk="1" hangingPunct="1">
              <a:buFont typeface="Arial" pitchFamily="34" charset="0"/>
              <a:buNone/>
              <a:defRPr/>
            </a:pPr>
            <a:endParaRPr lang="fr-FR" cap="none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pitchFamily="34" charset="0"/>
              <a:buNone/>
              <a:defRPr/>
            </a:pPr>
            <a:endParaRPr lang="fr-FR" cap="none" dirty="0" smtClean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 typeface="Arial" pitchFamily="34" charset="0"/>
              <a:buNone/>
              <a:defRPr/>
            </a:pPr>
            <a:r>
              <a:rPr lang="fr-FR" sz="3200" cap="none" dirty="0" smtClean="0">
                <a:latin typeface="Arial" pitchFamily="34" charset="0"/>
                <a:cs typeface="Arial" pitchFamily="34" charset="0"/>
              </a:rPr>
              <a:t>Porteur de Projet – Organisme</a:t>
            </a:r>
          </a:p>
        </p:txBody>
      </p:sp>
      <p:sp>
        <p:nvSpPr>
          <p:cNvPr id="5" name="Rectangle à coins arrondis 4"/>
          <p:cNvSpPr>
            <a:spLocks noChangeArrowheads="1"/>
          </p:cNvSpPr>
          <p:nvPr/>
        </p:nvSpPr>
        <p:spPr bwMode="auto">
          <a:xfrm>
            <a:off x="539750" y="333375"/>
            <a:ext cx="7920038" cy="71913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Titre du Projet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>
            <a:spLocks noChangeArrowheads="1"/>
          </p:cNvSpPr>
          <p:nvPr/>
        </p:nvSpPr>
        <p:spPr bwMode="auto">
          <a:xfrm>
            <a:off x="107504" y="116632"/>
            <a:ext cx="2088034" cy="71913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Contexte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>
            <a:spLocks noChangeArrowheads="1"/>
          </p:cNvSpPr>
          <p:nvPr/>
        </p:nvSpPr>
        <p:spPr bwMode="auto">
          <a:xfrm>
            <a:off x="107504" y="116632"/>
            <a:ext cx="3240360" cy="71913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Enjeux Industriels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>
            <a:spLocks noChangeArrowheads="1"/>
          </p:cNvSpPr>
          <p:nvPr/>
        </p:nvSpPr>
        <p:spPr bwMode="auto">
          <a:xfrm>
            <a:off x="107504" y="116632"/>
            <a:ext cx="3240360" cy="71913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Enjeux Scientifiques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>
            <a:spLocks noChangeArrowheads="1"/>
          </p:cNvSpPr>
          <p:nvPr/>
        </p:nvSpPr>
        <p:spPr bwMode="auto">
          <a:xfrm>
            <a:off x="107504" y="116632"/>
            <a:ext cx="3240360" cy="71913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Moyens Demandés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>
            <a:spLocks noChangeArrowheads="1"/>
          </p:cNvSpPr>
          <p:nvPr/>
        </p:nvSpPr>
        <p:spPr bwMode="auto">
          <a:xfrm>
            <a:off x="107504" y="116632"/>
            <a:ext cx="3240360" cy="71913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Partenaires Eventuels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575</TotalTime>
  <Words>17</Words>
  <Application>Microsoft Office PowerPoint</Application>
  <PresentationFormat>Affichage à l'écran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Débit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Windows User</dc:creator>
  <cp:lastModifiedBy>Innocold</cp:lastModifiedBy>
  <cp:revision>17</cp:revision>
  <dcterms:created xsi:type="dcterms:W3CDTF">2012-06-08T12:08:45Z</dcterms:created>
  <dcterms:modified xsi:type="dcterms:W3CDTF">2019-05-07T09:20:38Z</dcterms:modified>
</cp:coreProperties>
</file>